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85" autoAdjust="0"/>
    <p:restoredTop sz="96705" autoAdjust="0"/>
  </p:normalViewPr>
  <p:slideViewPr>
    <p:cSldViewPr snapToGrid="0">
      <p:cViewPr>
        <p:scale>
          <a:sx n="115" d="100"/>
          <a:sy n="115" d="100"/>
        </p:scale>
        <p:origin x="-58" y="6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3DF1E8-5601-416A-BA11-89A65C48C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C5501C-173E-4DD1-9768-BBB967881A52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F28C0F-9EDC-400E-9938-FF25090E6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B19E-6785-4184-BD52-594458C8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DCED-4DAE-435D-AF8C-EC66D78A9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AADC-2711-4B77-AD59-340BD5E87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2CE2EC-4434-480D-BD5F-183340A48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E6BD6D-F0DB-41BB-A4B4-684B0A99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13391-920D-4222-83D7-B6A8A9F6C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59DBAB-1444-418C-98F3-04869978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8AAB-FE4B-4F9E-8A29-CBBAB4786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0864CE-F5C7-46C2-9CB5-A924C9AF4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E2FBB9-EDA8-4464-9E0B-EC3614ADB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0B1BB2-F44C-4BB5-B11F-997300F76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5" r:id="rId2"/>
    <p:sldLayoutId id="2147483907" r:id="rId3"/>
    <p:sldLayoutId id="2147483908" r:id="rId4"/>
    <p:sldLayoutId id="2147483909" r:id="rId5"/>
    <p:sldLayoutId id="2147483910" r:id="rId6"/>
    <p:sldLayoutId id="2147483904" r:id="rId7"/>
    <p:sldLayoutId id="2147483911" r:id="rId8"/>
    <p:sldLayoutId id="2147483912" r:id="rId9"/>
    <p:sldLayoutId id="2147483903" r:id="rId10"/>
    <p:sldLayoutId id="214748390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Slip, Trip, Fall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1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663067"/>
                <a:gridCol w="3796139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PHOTO NOT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AVAILABLE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On the VTN vertical lathe, the IP was about to go down inside the machined carter in order to check a dimension when he slips. His elbow hurt the inside diameter of the carter (cutting edge).</a:t>
                      </a: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5156"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Unintentional Human Error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Inadequate personal protective equipment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Find adapted arm protection (PPE)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Find a measurement device to check dimensions inside the carters without going down inside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</a:rPr>
                        <a:t>Benchmark Olean for good practice on dimension checking inside machined carters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8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8901</TotalTime>
  <Words>109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468</cp:revision>
  <cp:lastPrinted>2003-11-04T16:53:27Z</cp:lastPrinted>
  <dcterms:created xsi:type="dcterms:W3CDTF">2004-01-23T18:06:09Z</dcterms:created>
  <dcterms:modified xsi:type="dcterms:W3CDTF">2016-04-07T17:34:18Z</dcterms:modified>
</cp:coreProperties>
</file>