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6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385" autoAdjust="0"/>
    <p:restoredTop sz="96705" autoAdjust="0"/>
  </p:normalViewPr>
  <p:slideViewPr>
    <p:cSldViewPr snapToGrid="0">
      <p:cViewPr>
        <p:scale>
          <a:sx n="115" d="100"/>
          <a:sy n="115" d="100"/>
        </p:scale>
        <p:origin x="-58" y="62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63DF1E8-5601-416A-BA11-89A65C48C6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1332767423 h 528"/>
                <a:gd name="T6" fmla="*/ 120019431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EC5501C-173E-4DD1-9768-BBB967881A52}" type="datetimeFigureOut">
              <a:rPr lang="en-US"/>
              <a:pPr>
                <a:defRPr/>
              </a:pPr>
              <a:t>4/7/2016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DF28C0F-9EDC-400E-9938-FF25090E6C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3B19E-6785-4184-BD52-594458C8DC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1DCED-4DAE-435D-AF8C-EC66D78A9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5AADC-2711-4B77-AD59-340BD5E87E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2CE2EC-4434-480D-BD5F-183340A48C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7E6BD6D-F0DB-41BB-A4B4-684B0A9912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E13391-920D-4222-83D7-B6A8A9F6C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959DBAB-1444-418C-98F3-0486997808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A8AAB-FE4B-4F9E-8A29-CBBAB4786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80864CE-F5C7-46C2-9CB5-A924C9AF4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5E2FBB9-EDA8-4464-9E0B-EC3614ADB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D0B1BB2-F44C-4BB5-B11F-997300F76F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5" r:id="rId2"/>
    <p:sldLayoutId id="2147483907" r:id="rId3"/>
    <p:sldLayoutId id="2147483908" r:id="rId4"/>
    <p:sldLayoutId id="2147483909" r:id="rId5"/>
    <p:sldLayoutId id="2147483910" r:id="rId6"/>
    <p:sldLayoutId id="2147483904" r:id="rId7"/>
    <p:sldLayoutId id="2147483911" r:id="rId8"/>
    <p:sldLayoutId id="2147483912" r:id="rId9"/>
    <p:sldLayoutId id="2147483903" r:id="rId10"/>
    <p:sldLayoutId id="2147483902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7000" y="122238"/>
          <a:ext cx="8902700" cy="777875"/>
        </p:xfrm>
        <a:graphic>
          <a:graphicData uri="http://schemas.openxmlformats.org/drawingml/2006/table">
            <a:tbl>
              <a:tblPr/>
              <a:tblGrid>
                <a:gridCol w="2225675"/>
                <a:gridCol w="2224088"/>
                <a:gridCol w="3900487"/>
                <a:gridCol w="552450"/>
              </a:tblGrid>
              <a:tr h="49045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HS&amp;E INCIDENT BULLETIN</a:t>
                      </a:r>
                    </a:p>
                  </a:txBody>
                  <a:tcPr marL="108000" marR="108000" marT="108030" marB="1080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3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rd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Quarter 2012</a:t>
                      </a:r>
                    </a:p>
                  </a:txBody>
                  <a:tcPr marL="108000" marR="108000" marT="108030" marB="1080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30" marB="1080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2874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Slip, Trip, Fall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3825" y="962025"/>
          <a:ext cx="8907463" cy="4914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8257"/>
                <a:gridCol w="663067"/>
                <a:gridCol w="3796139"/>
              </a:tblGrid>
              <a:tr h="327691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Summary: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89994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9A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 smtClean="0">
                          <a:solidFill>
                            <a:schemeClr val="tx1"/>
                          </a:solidFill>
                        </a:rPr>
                        <a:t>PHOTO NOT</a:t>
                      </a:r>
                      <a:r>
                        <a:rPr lang="en-GB" sz="1800" b="0" baseline="0" dirty="0" smtClean="0">
                          <a:solidFill>
                            <a:schemeClr val="tx1"/>
                          </a:solidFill>
                        </a:rPr>
                        <a:t> AVAILABLE</a:t>
                      </a:r>
                      <a:endParaRPr lang="en-GB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9994" marR="89994" marT="90012" marB="9001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34031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On the VTN vertical lathe, the IP was about to go down inside the machined carter in order to check a dimension when he slips. His elbow hurt the inside diameter of the carter (cutting edge).</a:t>
                      </a:r>
                    </a:p>
                  </a:txBody>
                  <a:tcPr marL="89994" marR="89994" marT="90012" marB="9001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90000" marB="90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7691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Root</a:t>
                      </a:r>
                      <a:r>
                        <a:rPr lang="en-GB" sz="1200" b="1" baseline="0" dirty="0" smtClean="0">
                          <a:solidFill>
                            <a:schemeClr val="bg1"/>
                          </a:solidFill>
                        </a:rPr>
                        <a:t> Causes</a:t>
                      </a:r>
                      <a:r>
                        <a:rPr lang="en-GB" sz="1000" b="1" dirty="0" smtClean="0">
                          <a:solidFill>
                            <a:schemeClr val="bg1"/>
                          </a:solidFill>
                        </a:rPr>
                        <a:t>:</a:t>
                      </a:r>
                      <a:endParaRPr lang="en-GB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89994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9AC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Actions Taken Thus Far: Next Steps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89994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595156">
                <a:tc rowSpan="2"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Unintentional Human Error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Inadequate personal protective equipment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endParaRPr lang="en-GB" sz="14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89994" marT="90012" marB="9001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00" b="0" u="none" dirty="0" smtClean="0">
                          <a:solidFill>
                            <a:schemeClr val="tx1"/>
                          </a:solidFill>
                        </a:rPr>
                        <a:t>Find adapted arm protection (PPE)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00" b="0" u="none" dirty="0" smtClean="0">
                          <a:solidFill>
                            <a:schemeClr val="tx1"/>
                          </a:solidFill>
                        </a:rPr>
                        <a:t>Find a measurement device to check dimensions inside the carters without going down inside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00" b="0" u="none" dirty="0" smtClean="0">
                          <a:solidFill>
                            <a:schemeClr val="tx1"/>
                          </a:solidFill>
                        </a:rPr>
                        <a:t>Benchmark Olean for good practice on dimension checking inside machined carters</a:t>
                      </a:r>
                      <a:endParaRPr lang="en-GB" sz="1000" b="0" u="none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268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8901</TotalTime>
  <Words>109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Lucida Sans Unicode</vt:lpstr>
      <vt:lpstr>Wingdings 3</vt:lpstr>
      <vt:lpstr>Verdana</vt:lpstr>
      <vt:lpstr>Wingdings 2</vt:lpstr>
      <vt:lpstr>+mj-lt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468</cp:revision>
  <cp:lastPrinted>2003-11-04T16:53:27Z</cp:lastPrinted>
  <dcterms:created xsi:type="dcterms:W3CDTF">2004-01-23T18:06:09Z</dcterms:created>
  <dcterms:modified xsi:type="dcterms:W3CDTF">2016-04-07T17:34:18Z</dcterms:modified>
</cp:coreProperties>
</file>